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50.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086885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0868850" cy="4368468"/>
              </a:xfrm>
              <a:prstGeom prst="rect">
                <a:avLst/>
              </a:prstGeom>
              <a:blipFill>
                <a:blip r:embed="rId3"/>
                <a:stretch>
                  <a:fillRect l="-933" t="-870" r="-1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18623" y="842315"/>
            <a:ext cx="474366" cy="369332"/>
          </a:xfrm>
          <a:prstGeom prst="rect">
            <a:avLst/>
          </a:prstGeom>
          <a:noFill/>
        </p:spPr>
        <p:txBody>
          <a:bodyPr wrap="square" rtlCol="0">
            <a:spAutoFit/>
          </a:bodyPr>
          <a:lstStyle/>
          <a:p>
            <a:r>
              <a:rPr lang="en-US" dirty="0"/>
              <a:t>A</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616629" y="479560"/>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err="1"/>
                <a:t>V</a:t>
              </a:r>
              <a:r>
                <a:rPr lang="en-US" baseline="-25000" dirty="0" err="1"/>
                <a:t>b</a:t>
              </a:r>
              <a:endParaRPr lang="en-US" baseline="-25000" dirty="0"/>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285477"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553298"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86036" y="1457930"/>
                <a:ext cx="8967120"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86036" y="1457930"/>
                <a:ext cx="8967120" cy="5205267"/>
              </a:xfrm>
              <a:prstGeom prst="rect">
                <a:avLst/>
              </a:prstGeom>
              <a:blipFill>
                <a:blip r:embed="rId3"/>
                <a:stretch>
                  <a:fillRect l="-99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554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48" name="Group 47">
            <a:extLst>
              <a:ext uri="{FF2B5EF4-FFF2-40B4-BE49-F238E27FC236}">
                <a16:creationId xmlns:a16="http://schemas.microsoft.com/office/drawing/2014/main" id="{AFB37251-3E3D-FD4E-9EA8-6F649744CF31}"/>
              </a:ext>
            </a:extLst>
          </p:cNvPr>
          <p:cNvGrpSpPr/>
          <p:nvPr/>
        </p:nvGrpSpPr>
        <p:grpSpPr>
          <a:xfrm>
            <a:off x="9897954" y="2138690"/>
            <a:ext cx="1880618" cy="2402829"/>
            <a:chOff x="8970491" y="2138690"/>
            <a:chExt cx="1880618" cy="2402829"/>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9986189" y="2591310"/>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55" name="Group 207">
              <a:extLst>
                <a:ext uri="{FF2B5EF4-FFF2-40B4-BE49-F238E27FC236}">
                  <a16:creationId xmlns:a16="http://schemas.microsoft.com/office/drawing/2014/main" id="{6CDD7FBF-1D9E-1644-BF14-FB92E64B60D2}"/>
                </a:ext>
              </a:extLst>
            </p:cNvPr>
            <p:cNvGrpSpPr>
              <a:grpSpLocks/>
            </p:cNvGrpSpPr>
            <p:nvPr/>
          </p:nvGrpSpPr>
          <p:grpSpPr bwMode="auto">
            <a:xfrm>
              <a:off x="9325941" y="2884269"/>
              <a:ext cx="304800" cy="762000"/>
              <a:chOff x="4560" y="2400"/>
              <a:chExt cx="192" cy="480"/>
            </a:xfrm>
          </p:grpSpPr>
          <p:sp>
            <p:nvSpPr>
              <p:cNvPr id="103" name="Oval 111">
                <a:extLst>
                  <a:ext uri="{FF2B5EF4-FFF2-40B4-BE49-F238E27FC236}">
                    <a16:creationId xmlns:a16="http://schemas.microsoft.com/office/drawing/2014/main" id="{6F29489F-1342-A84D-8406-41616EAA0692}"/>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104" name="Line 112">
                <a:extLst>
                  <a:ext uri="{FF2B5EF4-FFF2-40B4-BE49-F238E27FC236}">
                    <a16:creationId xmlns:a16="http://schemas.microsoft.com/office/drawing/2014/main" id="{3DA7AB1A-451F-0E49-8C95-5FE1E40BA69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05" name="Line 113">
                <a:extLst>
                  <a:ext uri="{FF2B5EF4-FFF2-40B4-BE49-F238E27FC236}">
                    <a16:creationId xmlns:a16="http://schemas.microsoft.com/office/drawing/2014/main" id="{30E4E42C-DA42-E944-815C-5C69F2DCDF3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06" name="Group 117">
                <a:extLst>
                  <a:ext uri="{FF2B5EF4-FFF2-40B4-BE49-F238E27FC236}">
                    <a16:creationId xmlns:a16="http://schemas.microsoft.com/office/drawing/2014/main" id="{211AF73F-BE0B-F64F-8670-2BDA9B295717}"/>
                  </a:ext>
                </a:extLst>
              </p:cNvPr>
              <p:cNvGrpSpPr>
                <a:grpSpLocks noChangeAspect="1"/>
              </p:cNvGrpSpPr>
              <p:nvPr/>
            </p:nvGrpSpPr>
            <p:grpSpPr bwMode="auto">
              <a:xfrm>
                <a:off x="4608" y="2592"/>
                <a:ext cx="96" cy="96"/>
                <a:chOff x="2929" y="3217"/>
                <a:chExt cx="383" cy="191"/>
              </a:xfrm>
            </p:grpSpPr>
            <p:sp>
              <p:nvSpPr>
                <p:cNvPr id="107" name="Arc 118">
                  <a:extLst>
                    <a:ext uri="{FF2B5EF4-FFF2-40B4-BE49-F238E27FC236}">
                      <a16:creationId xmlns:a16="http://schemas.microsoft.com/office/drawing/2014/main" id="{BA225908-984C-954D-A385-891605CB8402}"/>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108" name="Arc 119">
                  <a:extLst>
                    <a:ext uri="{FF2B5EF4-FFF2-40B4-BE49-F238E27FC236}">
                      <a16:creationId xmlns:a16="http://schemas.microsoft.com/office/drawing/2014/main" id="{583A9A74-700D-2E4E-AF84-C414F198CE43}"/>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56" name="Straight Connector 55">
              <a:extLst>
                <a:ext uri="{FF2B5EF4-FFF2-40B4-BE49-F238E27FC236}">
                  <a16:creationId xmlns:a16="http://schemas.microsoft.com/office/drawing/2014/main" id="{90663FD2-0E74-3C43-85A7-4BAF51BD2824}"/>
                </a:ext>
              </a:extLst>
            </p:cNvPr>
            <p:cNvCxnSpPr/>
            <p:nvPr/>
          </p:nvCxnSpPr>
          <p:spPr>
            <a:xfrm>
              <a:off x="9478339" y="289455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42477E46-0939-794F-A237-A61D3F172A99}"/>
                </a:ext>
              </a:extLst>
            </p:cNvPr>
            <p:cNvSpPr txBox="1"/>
            <p:nvPr/>
          </p:nvSpPr>
          <p:spPr>
            <a:xfrm>
              <a:off x="10450604" y="3348618"/>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297617" y="313637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0329997" y="313276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621838" y="3761248"/>
              <a:ext cx="404595" cy="338554"/>
            </a:xfrm>
            <a:prstGeom prst="rect">
              <a:avLst/>
            </a:prstGeom>
            <a:noFill/>
          </p:spPr>
          <p:txBody>
            <a:bodyPr wrap="square" rtlCol="0">
              <a:spAutoFit/>
            </a:bodyPr>
            <a:lstStyle/>
            <a:p>
              <a:r>
                <a:rPr lang="en-US" sz="1600" dirty="0"/>
                <a:t>R</a:t>
              </a:r>
              <a:r>
                <a:rPr lang="en-US" sz="1600" baseline="-25000" dirty="0"/>
                <a:t>s</a:t>
              </a:r>
              <a:endParaRPr lang="en-US" sz="1200" baseline="-25000" dirty="0"/>
            </a:p>
          </p:txBody>
        </p:sp>
        <p:sp>
          <p:nvSpPr>
            <p:cNvPr id="75" name="Oval 74">
              <a:extLst>
                <a:ext uri="{FF2B5EF4-FFF2-40B4-BE49-F238E27FC236}">
                  <a16:creationId xmlns:a16="http://schemas.microsoft.com/office/drawing/2014/main" id="{6BAE00D1-3D6F-3740-BBFF-46B34DE36CB0}"/>
                </a:ext>
              </a:extLst>
            </p:cNvPr>
            <p:cNvSpPr/>
            <p:nvPr/>
          </p:nvSpPr>
          <p:spPr>
            <a:xfrm>
              <a:off x="10334392" y="24798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extBox 75">
              <a:extLst>
                <a:ext uri="{FF2B5EF4-FFF2-40B4-BE49-F238E27FC236}">
                  <a16:creationId xmlns:a16="http://schemas.microsoft.com/office/drawing/2014/main" id="{F88C0ABD-4DE0-A147-9B35-DA480B800772}"/>
                </a:ext>
              </a:extLst>
            </p:cNvPr>
            <p:cNvSpPr txBox="1"/>
            <p:nvPr/>
          </p:nvSpPr>
          <p:spPr>
            <a:xfrm>
              <a:off x="8970491" y="3034052"/>
              <a:ext cx="366920" cy="338554"/>
            </a:xfrm>
            <a:prstGeom prst="rect">
              <a:avLst/>
            </a:prstGeom>
            <a:noFill/>
          </p:spPr>
          <p:txBody>
            <a:bodyPr wrap="square" rtlCol="0">
              <a:spAutoFit/>
            </a:bodyPr>
            <a:lstStyle/>
            <a:p>
              <a:r>
                <a:rPr lang="en-US" sz="1600" dirty="0"/>
                <a:t>V</a:t>
              </a:r>
              <a:r>
                <a:rPr lang="en-US" sz="1600" baseline="-25000" dirty="0"/>
                <a:t>s</a:t>
              </a:r>
            </a:p>
          </p:txBody>
        </p:sp>
        <p:sp>
          <p:nvSpPr>
            <p:cNvPr id="77" name="TextBox 76">
              <a:extLst>
                <a:ext uri="{FF2B5EF4-FFF2-40B4-BE49-F238E27FC236}">
                  <a16:creationId xmlns:a16="http://schemas.microsoft.com/office/drawing/2014/main" id="{0B3E01A9-0CD8-2B44-83BB-1AE945FD6A87}"/>
                </a:ext>
              </a:extLst>
            </p:cNvPr>
            <p:cNvSpPr txBox="1"/>
            <p:nvPr/>
          </p:nvSpPr>
          <p:spPr>
            <a:xfrm>
              <a:off x="10229550" y="213869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9416076" y="281222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flipH="1">
              <a:off x="9391925" y="355003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4" name="Group 220">
              <a:extLst>
                <a:ext uri="{FF2B5EF4-FFF2-40B4-BE49-F238E27FC236}">
                  <a16:creationId xmlns:a16="http://schemas.microsoft.com/office/drawing/2014/main" id="{4A8CBD7A-C8ED-6D45-A5CC-E584A455C5A7}"/>
                </a:ext>
              </a:extLst>
            </p:cNvPr>
            <p:cNvGrpSpPr>
              <a:grpSpLocks/>
            </p:cNvGrpSpPr>
            <p:nvPr/>
          </p:nvGrpSpPr>
          <p:grpSpPr bwMode="auto">
            <a:xfrm>
              <a:off x="9413978" y="4236719"/>
              <a:ext cx="152400" cy="304800"/>
              <a:chOff x="3264" y="3072"/>
              <a:chExt cx="96" cy="192"/>
            </a:xfrm>
          </p:grpSpPr>
          <p:sp>
            <p:nvSpPr>
              <p:cNvPr id="115" name="Line 17">
                <a:extLst>
                  <a:ext uri="{FF2B5EF4-FFF2-40B4-BE49-F238E27FC236}">
                    <a16:creationId xmlns:a16="http://schemas.microsoft.com/office/drawing/2014/main" id="{F7A4DFA8-1325-534F-8F1F-1BF1A6A2E16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Freeform 18">
                <a:extLst>
                  <a:ext uri="{FF2B5EF4-FFF2-40B4-BE49-F238E27FC236}">
                    <a16:creationId xmlns:a16="http://schemas.microsoft.com/office/drawing/2014/main" id="{D7851F81-9B7F-0C43-A4A2-C4C9792D8F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324025" y="3788224"/>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448537" y="2970386"/>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344962" y="2481057"/>
              <a:ext cx="366920" cy="338554"/>
            </a:xfrm>
            <a:prstGeom prst="rect">
              <a:avLst/>
            </a:prstGeom>
            <a:noFill/>
          </p:spPr>
          <p:txBody>
            <a:bodyPr wrap="square" rtlCol="0">
              <a:spAutoFit/>
            </a:bodyPr>
            <a:lstStyle/>
            <a:p>
              <a:r>
                <a:rPr lang="en-US" sz="1600" dirty="0"/>
                <a:t>V</a:t>
              </a:r>
              <a:r>
                <a:rPr lang="en-US" sz="1600" baseline="-25000" dirty="0"/>
                <a:t>i</a:t>
              </a:r>
            </a:p>
          </p:txBody>
        </p:sp>
      </p:gr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02332" y="1389471"/>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02332" y="1389471"/>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48C719F5-AC97-5347-891A-C5BD07A7333A}"/>
              </a:ext>
            </a:extLst>
          </p:cNvPr>
          <p:cNvGrpSpPr/>
          <p:nvPr/>
        </p:nvGrpSpPr>
        <p:grpSpPr>
          <a:xfrm>
            <a:off x="10008586" y="2447763"/>
            <a:ext cx="1656037" cy="2306326"/>
            <a:chOff x="10008586" y="2447763"/>
            <a:chExt cx="1656037"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011505" y="3627594"/>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008586" y="3869444"/>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0710421" y="3894538"/>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46772" y="3486862"/>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233966"/>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5650</TotalTime>
  <Words>14856</Words>
  <Application>Microsoft Macintosh PowerPoint</Application>
  <PresentationFormat>Widescreen</PresentationFormat>
  <Paragraphs>2687</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782</cp:revision>
  <dcterms:created xsi:type="dcterms:W3CDTF">2021-07-06T18:24:07Z</dcterms:created>
  <dcterms:modified xsi:type="dcterms:W3CDTF">2021-07-27T03:38:33Z</dcterms:modified>
</cp:coreProperties>
</file>